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F44BA-612F-4FE6-BA88-AC87068EFF98}" v="1" dt="2024-03-06T05:49:41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te Kaasen" userId="a026fd38-18e9-4a43-bf3b-d0c5c4695799" providerId="ADAL" clId="{318F44BA-612F-4FE6-BA88-AC87068EFF98}"/>
    <pc:docChg chg="custSel modSld">
      <pc:chgData name="Nete Kaasen" userId="a026fd38-18e9-4a43-bf3b-d0c5c4695799" providerId="ADAL" clId="{318F44BA-612F-4FE6-BA88-AC87068EFF98}" dt="2024-03-06T05:50:12.768" v="14" actId="478"/>
      <pc:docMkLst>
        <pc:docMk/>
      </pc:docMkLst>
      <pc:sldChg chg="addSp delSp modSp mod">
        <pc:chgData name="Nete Kaasen" userId="a026fd38-18e9-4a43-bf3b-d0c5c4695799" providerId="ADAL" clId="{318F44BA-612F-4FE6-BA88-AC87068EFF98}" dt="2024-03-06T05:50:12.768" v="14" actId="478"/>
        <pc:sldMkLst>
          <pc:docMk/>
          <pc:sldMk cId="4001266164" sldId="256"/>
        </pc:sldMkLst>
        <pc:spChg chg="add del mod">
          <ac:chgData name="Nete Kaasen" userId="a026fd38-18e9-4a43-bf3b-d0c5c4695799" providerId="ADAL" clId="{318F44BA-612F-4FE6-BA88-AC87068EFF98}" dt="2024-03-06T05:50:12.768" v="14" actId="478"/>
          <ac:spMkLst>
            <pc:docMk/>
            <pc:sldMk cId="4001266164" sldId="256"/>
            <ac:spMk id="2" creationId="{A20187A8-01BE-2770-1F75-2D28EEEB4A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37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371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71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819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816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52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438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014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2523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993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1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5D4A17-50E0-4A2F-9D4B-D4F91D06A3ED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656EB1-9C71-49EA-94B6-4FC6DB0C9D1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73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1266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Nete Kaasen</dc:creator>
  <cp:lastModifiedBy>Nete Kaasen</cp:lastModifiedBy>
  <cp:revision>1</cp:revision>
  <dcterms:created xsi:type="dcterms:W3CDTF">2024-03-06T05:33:47Z</dcterms:created>
  <dcterms:modified xsi:type="dcterms:W3CDTF">2024-03-06T05:50:18Z</dcterms:modified>
</cp:coreProperties>
</file>